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Annotation: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in the world should I?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047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858" y="764373"/>
            <a:ext cx="10506342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Benefit #1 of annotation: </a:t>
            </a:r>
            <a:br>
              <a:rPr lang="en-US" dirty="0" smtClean="0"/>
            </a:br>
            <a:r>
              <a:rPr lang="en-US" dirty="0" smtClean="0"/>
              <a:t>helps you to stay </a:t>
            </a:r>
            <a:r>
              <a:rPr lang="en-US" sz="7300" b="1" dirty="0" smtClean="0">
                <a:solidFill>
                  <a:srgbClr val="FF0000"/>
                </a:solidFill>
              </a:rPr>
              <a:t>awake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SLEE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205831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194559"/>
            <a:ext cx="5766275" cy="402412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We all know that sometimes the reading selections can be a tad bit boring right…….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Annotating the text keeps your </a:t>
            </a:r>
            <a:r>
              <a:rPr lang="en-US" sz="3000" b="1" dirty="0" smtClean="0">
                <a:solidFill>
                  <a:srgbClr val="FF0000"/>
                </a:solidFill>
              </a:rPr>
              <a:t>brain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working</a:t>
            </a:r>
            <a:r>
              <a:rPr lang="en-US" sz="3000" dirty="0" smtClean="0"/>
              <a:t> </a:t>
            </a:r>
            <a:r>
              <a:rPr lang="en-US" sz="2800" dirty="0" smtClean="0"/>
              <a:t>and it keeps you </a:t>
            </a:r>
            <a:r>
              <a:rPr lang="en-US" sz="2800" b="1" dirty="0" smtClean="0">
                <a:solidFill>
                  <a:srgbClr val="FF0000"/>
                </a:solidFill>
              </a:rPr>
              <a:t>engaged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Keeps you from </a:t>
            </a:r>
            <a:r>
              <a:rPr lang="en-US" sz="3600" b="1" dirty="0" smtClean="0">
                <a:solidFill>
                  <a:srgbClr val="FF0000"/>
                </a:solidFill>
              </a:rPr>
              <a:t>PRETENDING</a:t>
            </a:r>
            <a:r>
              <a:rPr lang="en-US" sz="3600" dirty="0" smtClean="0"/>
              <a:t> </a:t>
            </a:r>
            <a:r>
              <a:rPr lang="en-US" sz="2800" dirty="0" smtClean="0"/>
              <a:t>to read </a:t>
            </a:r>
            <a:r>
              <a:rPr lang="en-US" sz="3500" b="1" dirty="0" smtClean="0"/>
              <a:t>aka</a:t>
            </a:r>
            <a:r>
              <a:rPr lang="en-US" sz="3500" b="1" dirty="0" smtClean="0">
                <a:solidFill>
                  <a:srgbClr val="FF0000"/>
                </a:solidFill>
              </a:rPr>
              <a:t> FAKE READING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2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836"/>
            <a:ext cx="10820400" cy="16215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BENEFIT #2 OF ANNOTATION: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Reduces</a:t>
            </a:r>
            <a:r>
              <a:rPr lang="en-US" dirty="0" smtClean="0"/>
              <a:t> the need to </a:t>
            </a:r>
            <a:r>
              <a:rPr lang="en-US" b="1" dirty="0" smtClean="0">
                <a:solidFill>
                  <a:srgbClr val="FF0000"/>
                </a:solidFill>
              </a:rPr>
              <a:t>search repeatedly through</a:t>
            </a:r>
            <a:r>
              <a:rPr lang="en-US" dirty="0" smtClean="0"/>
              <a:t> the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When you </a:t>
            </a:r>
            <a:r>
              <a:rPr lang="en-US" b="1" dirty="0" smtClean="0">
                <a:solidFill>
                  <a:srgbClr val="FF0000"/>
                </a:solidFill>
              </a:rPr>
              <a:t>briefly annotate </a:t>
            </a:r>
            <a:r>
              <a:rPr lang="en-US" dirty="0" smtClean="0"/>
              <a:t>while reading, it gives you “</a:t>
            </a:r>
            <a:r>
              <a:rPr lang="en-US" b="1" dirty="0" smtClean="0">
                <a:solidFill>
                  <a:srgbClr val="FF0000"/>
                </a:solidFill>
              </a:rPr>
              <a:t>checkpoints</a:t>
            </a:r>
            <a:r>
              <a:rPr lang="en-US" dirty="0" smtClean="0"/>
              <a:t>” regarding when an event or important part of the selection took place.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Think about how much </a:t>
            </a:r>
            <a:r>
              <a:rPr lang="en-US" sz="2400" b="1" dirty="0" smtClean="0">
                <a:solidFill>
                  <a:srgbClr val="FF0000"/>
                </a:solidFill>
              </a:rPr>
              <a:t>easier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it is to fill out a graphic organizer of what you read when you have </a:t>
            </a:r>
            <a:r>
              <a:rPr lang="en-US" sz="2400" b="1" dirty="0" smtClean="0">
                <a:solidFill>
                  <a:srgbClr val="FF0000"/>
                </a:solidFill>
              </a:rPr>
              <a:t>already noted </a:t>
            </a:r>
            <a:r>
              <a:rPr lang="en-US" dirty="0" smtClean="0"/>
              <a:t>important parts of the reading selection.</a:t>
            </a:r>
          </a:p>
          <a:p>
            <a:endParaRPr lang="en-US" dirty="0"/>
          </a:p>
        </p:txBody>
      </p:sp>
      <p:pic>
        <p:nvPicPr>
          <p:cNvPr id="2050" name="Picture 2" descr="Image result for looking through a book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315910"/>
            <a:ext cx="4743450" cy="37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1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Benefit #3 of Annotation:</a:t>
            </a:r>
            <a:br>
              <a:rPr lang="en-US" dirty="0" smtClean="0"/>
            </a:br>
            <a:r>
              <a:rPr lang="en-US" dirty="0" smtClean="0"/>
              <a:t>Helps with </a:t>
            </a:r>
            <a:r>
              <a:rPr lang="en-US" sz="4900" b="1" dirty="0" smtClean="0">
                <a:solidFill>
                  <a:srgbClr val="FF0000"/>
                </a:solidFill>
              </a:rPr>
              <a:t>processing</a:t>
            </a:r>
            <a:r>
              <a:rPr lang="en-US" sz="49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text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261" y="2194559"/>
            <a:ext cx="6017579" cy="4024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Processing the text includes but is not limited to: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/>
                </a:solidFill>
              </a:rPr>
              <a:t>Predicting/Making inferences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</a:rPr>
              <a:t>Working out (decoding) unfamiliar words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</a:rPr>
              <a:t>Paraphrasing the text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Drawing conclusions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</a:rPr>
              <a:t>Questioning </a:t>
            </a:r>
            <a:r>
              <a:rPr lang="en-US" sz="2400" b="1" u="sng" dirty="0" smtClean="0">
                <a:solidFill>
                  <a:srgbClr val="FFC000"/>
                </a:solidFill>
              </a:rPr>
              <a:t>(yes asking questions is a part of annotating </a:t>
            </a:r>
            <a:r>
              <a:rPr lang="en-US" sz="2400" b="1" u="sng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 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Summarizing/Paraphrasing the text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Image result for think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9" y="2194560"/>
            <a:ext cx="5467968" cy="40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1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TIPS TO REMEMBER WHEN ANNOTATING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8751" y="2057401"/>
            <a:ext cx="6327449" cy="46510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Circle</a:t>
            </a:r>
            <a:r>
              <a:rPr lang="en-US" sz="3600" dirty="0" smtClean="0"/>
              <a:t> </a:t>
            </a:r>
            <a:r>
              <a:rPr lang="en-US" dirty="0" smtClean="0"/>
              <a:t>any unfamiliar words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Put a </a:t>
            </a:r>
            <a:r>
              <a:rPr lang="en-US" sz="3600" b="1" dirty="0" smtClean="0">
                <a:solidFill>
                  <a:srgbClr val="FF0000"/>
                </a:solidFill>
              </a:rPr>
              <a:t>question mark</a:t>
            </a:r>
            <a:r>
              <a:rPr lang="en-US" sz="3600" b="1" dirty="0" smtClean="0"/>
              <a:t> </a:t>
            </a:r>
            <a:r>
              <a:rPr lang="en-US" dirty="0" smtClean="0"/>
              <a:t>near anything that you don’t quite understand or things that are unclear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Put a </a:t>
            </a:r>
            <a:r>
              <a:rPr lang="en-US" sz="3600" b="1" dirty="0" smtClean="0">
                <a:solidFill>
                  <a:srgbClr val="FF0000"/>
                </a:solidFill>
              </a:rPr>
              <a:t>star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or asterisk </a:t>
            </a:r>
            <a:r>
              <a:rPr lang="en-US" dirty="0" smtClean="0"/>
              <a:t>near important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Put an </a:t>
            </a:r>
            <a:r>
              <a:rPr lang="en-US" sz="3600" b="1" dirty="0" smtClean="0">
                <a:solidFill>
                  <a:srgbClr val="FF0000"/>
                </a:solidFill>
              </a:rPr>
              <a:t>exclamation point </a:t>
            </a:r>
            <a:r>
              <a:rPr lang="en-US" dirty="0" smtClean="0"/>
              <a:t>near </a:t>
            </a:r>
            <a:r>
              <a:rPr lang="en-US" sz="3200" b="1" dirty="0" smtClean="0">
                <a:solidFill>
                  <a:srgbClr val="92D050"/>
                </a:solidFill>
              </a:rPr>
              <a:t>turning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Underline</a:t>
            </a:r>
            <a:r>
              <a:rPr lang="en-US" sz="3200" dirty="0" smtClean="0"/>
              <a:t> </a:t>
            </a:r>
            <a:r>
              <a:rPr lang="en-US" dirty="0" smtClean="0"/>
              <a:t>characters names </a:t>
            </a:r>
            <a:endParaRPr lang="en-US" dirty="0"/>
          </a:p>
        </p:txBody>
      </p:sp>
      <p:pic>
        <p:nvPicPr>
          <p:cNvPr id="4098" name="Picture 2" descr="Image result for TIP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" y="2294731"/>
            <a:ext cx="434981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4241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217</TotalTime>
  <Words>203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</vt:lpstr>
      <vt:lpstr>Vapor Trail</vt:lpstr>
      <vt:lpstr>Annotation:</vt:lpstr>
      <vt:lpstr>Benefit #1 of annotation:  helps you to stay awake</vt:lpstr>
      <vt:lpstr>BENEFIT #2 OF ANNOTATION: Reduces the need to search repeatedly through the text</vt:lpstr>
      <vt:lpstr>Benefit #3 of Annotation: Helps with processing the text </vt:lpstr>
      <vt:lpstr>TIPS TO REMEMBER WHEN ANNOTATING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Myheshia Reeves</dc:creator>
  <cp:lastModifiedBy>Myheshia Reeves</cp:lastModifiedBy>
  <cp:revision>6</cp:revision>
  <dcterms:created xsi:type="dcterms:W3CDTF">2020-03-18T15:43:56Z</dcterms:created>
  <dcterms:modified xsi:type="dcterms:W3CDTF">2020-03-18T19:21:45Z</dcterms:modified>
</cp:coreProperties>
</file>